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1" r:id="rId2"/>
    <p:sldId id="2147376044" r:id="rId3"/>
    <p:sldId id="2147376054" r:id="rId4"/>
    <p:sldId id="2147376042" r:id="rId5"/>
    <p:sldId id="2147376053" r:id="rId6"/>
    <p:sldId id="2147376046" r:id="rId7"/>
    <p:sldId id="2147376047" r:id="rId8"/>
    <p:sldId id="2147376048" r:id="rId9"/>
    <p:sldId id="2147376052" r:id="rId10"/>
    <p:sldId id="2147376049" r:id="rId11"/>
    <p:sldId id="2147376050" r:id="rId12"/>
    <p:sldId id="2147376051" r:id="rId13"/>
  </p:sldIdLst>
  <p:sldSz cx="12192000" cy="6858000"/>
  <p:notesSz cx="6858000" cy="9144000"/>
  <p:embeddedFontLst>
    <p:embeddedFont>
      <p:font typeface="Amazon Ember" panose="020B0603020204020204" pitchFamily="34" charset="0"/>
      <p:regular r:id="rId16"/>
      <p:bold r:id="rId17"/>
      <p:italic r:id="rId18"/>
      <p:boldItalic r:id="rId19"/>
    </p:embeddedFont>
    <p:embeddedFont>
      <p:font typeface="Amazon Ember Display" panose="020B0603020204020204" pitchFamily="34" charset="0"/>
      <p:regular r:id="rId20"/>
      <p:bold r:id="rId21"/>
      <p:italic r:id="rId22"/>
      <p:boldItalic r:id="rId23"/>
    </p:embeddedFont>
    <p:embeddedFont>
      <p:font typeface="Lucida Console" panose="020B060904050402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96" autoAdjust="0"/>
    <p:restoredTop sz="96215" autoAdjust="0"/>
  </p:normalViewPr>
  <p:slideViewPr>
    <p:cSldViewPr snapToGrid="0">
      <p:cViewPr>
        <p:scale>
          <a:sx n="180" d="100"/>
          <a:sy n="180" d="100"/>
        </p:scale>
        <p:origin x="-1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952C-E289-4297-9110-16BDE20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DBCCA-8901-802E-895E-044CD2E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4FAC-4B44-D16F-E375-94BE40C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312-A633-26FF-391F-82B8AFB2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2/18/24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2/18/24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2/18/24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709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0" Type="http://schemas.openxmlformats.org/officeDocument/2006/relationships/image" Target="../media/image27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0.svg"/><Relationship Id="rId3" Type="http://schemas.openxmlformats.org/officeDocument/2006/relationships/image" Target="../media/image23.svg"/><Relationship Id="rId7" Type="http://schemas.microsoft.com/office/2007/relationships/hdphoto" Target="../media/hdphoto1.wdp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svg"/><Relationship Id="rId15" Type="http://schemas.openxmlformats.org/officeDocument/2006/relationships/image" Target="../media/image32.svg"/><Relationship Id="rId10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svg"/><Relationship Id="rId18" Type="http://schemas.openxmlformats.org/officeDocument/2006/relationships/image" Target="../media/image33.png"/><Relationship Id="rId3" Type="http://schemas.openxmlformats.org/officeDocument/2006/relationships/image" Target="../media/image23.svg"/><Relationship Id="rId21" Type="http://schemas.openxmlformats.org/officeDocument/2006/relationships/image" Target="../media/image38.sv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2.svg"/><Relationship Id="rId2" Type="http://schemas.openxmlformats.org/officeDocument/2006/relationships/image" Target="../media/image22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5" Type="http://schemas.openxmlformats.org/officeDocument/2006/relationships/image" Target="../media/image21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21" Type="http://schemas.openxmlformats.org/officeDocument/2006/relationships/image" Target="../media/image38.svg"/><Relationship Id="rId7" Type="http://schemas.openxmlformats.org/officeDocument/2006/relationships/image" Target="../media/image35.png"/><Relationship Id="rId12" Type="http://schemas.openxmlformats.org/officeDocument/2006/relationships/image" Target="../media/image27.svg"/><Relationship Id="rId17" Type="http://schemas.openxmlformats.org/officeDocument/2006/relationships/image" Target="../media/image32.sv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svg"/><Relationship Id="rId15" Type="http://schemas.openxmlformats.org/officeDocument/2006/relationships/image" Target="../media/image30.svg"/><Relationship Id="rId10" Type="http://schemas.microsoft.com/office/2007/relationships/hdphoto" Target="../media/hdphoto1.wdp"/><Relationship Id="rId19" Type="http://schemas.openxmlformats.org/officeDocument/2006/relationships/image" Target="../media/image34.sv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21" Type="http://schemas.openxmlformats.org/officeDocument/2006/relationships/image" Target="../media/image38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17" Type="http://schemas.openxmlformats.org/officeDocument/2006/relationships/image" Target="../media/image32.sv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10" Type="http://schemas.openxmlformats.org/officeDocument/2006/relationships/image" Target="../media/image26.png"/><Relationship Id="rId19" Type="http://schemas.openxmlformats.org/officeDocument/2006/relationships/image" Target="../media/image34.sv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29.png"/><Relationship Id="rId2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21" Type="http://schemas.openxmlformats.org/officeDocument/2006/relationships/image" Target="../media/image38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17" Type="http://schemas.openxmlformats.org/officeDocument/2006/relationships/image" Target="../media/image32.sv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5" Type="http://schemas.openxmlformats.org/officeDocument/2006/relationships/image" Target="../media/image30.svg"/><Relationship Id="rId23" Type="http://schemas.openxmlformats.org/officeDocument/2006/relationships/image" Target="../media/image42.svg"/><Relationship Id="rId10" Type="http://schemas.openxmlformats.org/officeDocument/2006/relationships/image" Target="../media/image26.png"/><Relationship Id="rId19" Type="http://schemas.openxmlformats.org/officeDocument/2006/relationships/image" Target="../media/image34.sv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29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sv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0" Type="http://schemas.openxmlformats.org/officeDocument/2006/relationships/image" Target="../media/image27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9475435" cy="757130"/>
          </a:xfrm>
        </p:spPr>
        <p:txBody>
          <a:bodyPr/>
          <a:lstStyle/>
          <a:p>
            <a:r>
              <a:rPr lang="en-US" altLang="ko-KR" dirty="0"/>
              <a:t>Amazon EKS Kubecost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1C69-719A-19B7-1171-8470C5849787}"/>
              </a:ext>
            </a:extLst>
          </p:cNvPr>
          <p:cNvSpPr txBox="1"/>
          <p:nvPr/>
        </p:nvSpPr>
        <p:spPr>
          <a:xfrm>
            <a:off x="4409162" y="336323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1">
            <a:extLst>
              <a:ext uri="{FF2B5EF4-FFF2-40B4-BE49-F238E27FC236}">
                <a16:creationId xmlns:a16="http://schemas.microsoft.com/office/drawing/2014/main" id="{5860E316-DEB7-CE69-BA3C-5E6E90105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1679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899" y="3666326"/>
            <a:ext cx="113666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A9C2AE01-B3A5-9A34-7D25-EFDCCD9D9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40358" y="3201119"/>
            <a:ext cx="454145" cy="45414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9D30DF0-E87D-F6D1-7FBC-756EB5301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F7AA3EC-3CCB-EC2B-B394-858835F3B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267280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</p:spTree>
    <p:extLst>
      <p:ext uri="{BB962C8B-B14F-4D97-AF65-F5344CB8AC3E}">
        <p14:creationId xmlns:p14="http://schemas.microsoft.com/office/powerpoint/2010/main" val="27861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5400000" flipH="1" flipV="1">
            <a:off x="6315693" y="1110825"/>
            <a:ext cx="293903" cy="6225178"/>
          </a:xfrm>
          <a:prstGeom prst="bentConnector3">
            <a:avLst>
              <a:gd name="adj1" fmla="val -7778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20" idx="0"/>
            <a:endCxn id="6146" idx="0"/>
          </p:cNvCxnSpPr>
          <p:nvPr/>
        </p:nvCxnSpPr>
        <p:spPr>
          <a:xfrm rot="16200000" flipH="1" flipV="1">
            <a:off x="7130059" y="780305"/>
            <a:ext cx="177480" cy="4712870"/>
          </a:xfrm>
          <a:prstGeom prst="bentConnector3">
            <a:avLst>
              <a:gd name="adj1" fmla="val -81098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20" idx="0"/>
            <a:endCxn id="2050" idx="0"/>
          </p:cNvCxnSpPr>
          <p:nvPr/>
        </p:nvCxnSpPr>
        <p:spPr>
          <a:xfrm rot="16200000" flipH="1" flipV="1">
            <a:off x="6432393" y="-34338"/>
            <a:ext cx="60503" cy="6225178"/>
          </a:xfrm>
          <a:prstGeom prst="bentConnector3">
            <a:avLst>
              <a:gd name="adj1" fmla="val -117548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 flipV="1">
            <a:off x="6585014" y="3426994"/>
            <a:ext cx="260922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B5E4FA2A-3DAA-CDCA-9A6D-C674E913B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2710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>
            <a:extLst>
              <a:ext uri="{FF2B5EF4-FFF2-40B4-BE49-F238E27FC236}">
                <a16:creationId xmlns:a16="http://schemas.microsoft.com/office/drawing/2014/main" id="{6445D8C6-71C7-6B31-A533-3F12F5FED1A8}"/>
              </a:ext>
            </a:extLst>
          </p:cNvPr>
          <p:cNvSpPr/>
          <p:nvPr/>
        </p:nvSpPr>
        <p:spPr>
          <a:xfrm>
            <a:off x="1555141" y="2147777"/>
            <a:ext cx="7808600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052" name="Graphic 2051" descr="VPC group icon. ">
            <a:extLst>
              <a:ext uri="{FF2B5EF4-FFF2-40B4-BE49-F238E27FC236}">
                <a16:creationId xmlns:a16="http://schemas.microsoft.com/office/drawing/2014/main" id="{44A63A43-3350-D949-B5CC-2E91AECE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FCA0D-2608-F5A5-0823-D7AD85E50723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5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71F4CDC1-6508-0D29-C799-D6396C90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Prometheus&quot; Icon - Download for free – Iconduck">
            <a:extLst>
              <a:ext uri="{FF2B5EF4-FFF2-40B4-BE49-F238E27FC236}">
                <a16:creationId xmlns:a16="http://schemas.microsoft.com/office/drawing/2014/main" id="{0694F261-BE74-466B-7B35-09FAF9CF5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7DCF707D-1A44-32F1-50EA-6351E0C01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2CF10E-3CAC-FD1B-FCCC-8D48C692F743}"/>
              </a:ext>
            </a:extLst>
          </p:cNvPr>
          <p:cNvCxnSpPr>
            <a:cxnSpLocks/>
            <a:stCxn id="61" idx="2"/>
            <a:endCxn id="14" idx="2"/>
          </p:cNvCxnSpPr>
          <p:nvPr/>
        </p:nvCxnSpPr>
        <p:spPr>
          <a:xfrm rot="5400000" flipH="1" flipV="1">
            <a:off x="6078766" y="2414439"/>
            <a:ext cx="482345" cy="4507175"/>
          </a:xfrm>
          <a:prstGeom prst="bentConnector3">
            <a:avLst>
              <a:gd name="adj1" fmla="val -47393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1">
            <a:extLst>
              <a:ext uri="{FF2B5EF4-FFF2-40B4-BE49-F238E27FC236}">
                <a16:creationId xmlns:a16="http://schemas.microsoft.com/office/drawing/2014/main" id="{301324F2-39B9-80B1-8CFE-67F7CB8AB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006304D-7DF1-4561-7F39-FBD2233F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2" descr="User resource icon for the General Icons category.">
            <a:extLst>
              <a:ext uri="{FF2B5EF4-FFF2-40B4-BE49-F238E27FC236}">
                <a16:creationId xmlns:a16="http://schemas.microsoft.com/office/drawing/2014/main" id="{F7BED5EC-E95A-EB2F-1275-393C90BD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Prometheus&quot; Icon - Download for free – Iconduck">
            <a:extLst>
              <a:ext uri="{FF2B5EF4-FFF2-40B4-BE49-F238E27FC236}">
                <a16:creationId xmlns:a16="http://schemas.microsoft.com/office/drawing/2014/main" id="{126FDD2C-ACB3-CE2E-E7E9-2DB01778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C831EACC-58D7-5EFD-E618-89737381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5667E34-2EAE-9270-424C-483B0991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F419B13-2AB1-3EBC-6682-D1534B410159}"/>
              </a:ext>
            </a:extLst>
          </p:cNvPr>
          <p:cNvCxnSpPr>
            <a:cxnSpLocks/>
            <a:stCxn id="10" idx="0"/>
            <a:endCxn id="31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951F41A9-4252-B086-E65D-35C90BF5DE53}"/>
              </a:ext>
            </a:extLst>
          </p:cNvPr>
          <p:cNvCxnSpPr>
            <a:cxnSpLocks/>
            <a:stCxn id="10" idx="0"/>
            <a:endCxn id="22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420463-E397-4C03-B033-86B89BD4655C}"/>
              </a:ext>
            </a:extLst>
          </p:cNvPr>
          <p:cNvCxnSpPr>
            <a:cxnSpLocks/>
            <a:stCxn id="10" idx="1"/>
            <a:endCxn id="27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1">
            <a:extLst>
              <a:ext uri="{FF2B5EF4-FFF2-40B4-BE49-F238E27FC236}">
                <a16:creationId xmlns:a16="http://schemas.microsoft.com/office/drawing/2014/main" id="{6E69C9CC-EEC0-0AB7-3C85-3461BA183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4066CFCE-9637-A684-FBA6-68E1D4B7A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E89BC8-0C0E-AE8F-1772-262FEE4F662A}"/>
              </a:ext>
            </a:extLst>
          </p:cNvPr>
          <p:cNvCxnSpPr>
            <a:cxnSpLocks/>
            <a:stCxn id="41" idx="3"/>
            <a:endCxn id="22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23450CA-C0B6-23EC-48BA-E5BB70A2BE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50B0B0FF-713E-1040-A13E-9FC351094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9B5055-02B0-2707-157E-8874D2478EBB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17" descr="Amazon Elastic Block Store (Amazon EBS) service icon.">
            <a:extLst>
              <a:ext uri="{FF2B5EF4-FFF2-40B4-BE49-F238E27FC236}">
                <a16:creationId xmlns:a16="http://schemas.microsoft.com/office/drawing/2014/main" id="{6C044533-51C5-D7F5-281F-F6570256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1">
            <a:extLst>
              <a:ext uri="{FF2B5EF4-FFF2-40B4-BE49-F238E27FC236}">
                <a16:creationId xmlns:a16="http://schemas.microsoft.com/office/drawing/2014/main" id="{93222C13-BDD1-B962-E755-27614995F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8" name="Graphic 6" descr="Elastic Load Balancing service icon.">
            <a:extLst>
              <a:ext uri="{FF2B5EF4-FFF2-40B4-BE49-F238E27FC236}">
                <a16:creationId xmlns:a16="http://schemas.microsoft.com/office/drawing/2014/main" id="{C11BE402-C149-6A74-3043-94FCC61A3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1">
            <a:extLst>
              <a:ext uri="{FF2B5EF4-FFF2-40B4-BE49-F238E27FC236}">
                <a16:creationId xmlns:a16="http://schemas.microsoft.com/office/drawing/2014/main" id="{0AF4725F-A21F-F60B-43C2-9E051A374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60" name="TextBox 11">
            <a:extLst>
              <a:ext uri="{FF2B5EF4-FFF2-40B4-BE49-F238E27FC236}">
                <a16:creationId xmlns:a16="http://schemas.microsoft.com/office/drawing/2014/main" id="{89EE0ABB-0034-15E2-DA7A-45EB4807D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3BC375-DBC2-F01A-622E-924C4C46F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63" name="TextBox 11">
            <a:extLst>
              <a:ext uri="{FF2B5EF4-FFF2-40B4-BE49-F238E27FC236}">
                <a16:creationId xmlns:a16="http://schemas.microsoft.com/office/drawing/2014/main" id="{88514144-924D-EF87-3C88-1D4E9A8C7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pic>
        <p:nvPicPr>
          <p:cNvPr id="2048" name="Graphic 2047" descr="Amazon Elastic Block Store (Amazon EBS) service icon.">
            <a:extLst>
              <a:ext uri="{FF2B5EF4-FFF2-40B4-BE49-F238E27FC236}">
                <a16:creationId xmlns:a16="http://schemas.microsoft.com/office/drawing/2014/main" id="{5ECB0058-730F-5A93-0146-C9667494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" name="Graphic 17" descr="Amazon Elastic Block Store (Amazon EBS) service icon.">
            <a:extLst>
              <a:ext uri="{FF2B5EF4-FFF2-40B4-BE49-F238E27FC236}">
                <a16:creationId xmlns:a16="http://schemas.microsoft.com/office/drawing/2014/main" id="{FD42ED2D-3962-1A21-469C-63111937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8680878" y="3751973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11">
            <a:extLst>
              <a:ext uri="{FF2B5EF4-FFF2-40B4-BE49-F238E27FC236}">
                <a16:creationId xmlns:a16="http://schemas.microsoft.com/office/drawing/2014/main" id="{7D629253-F813-B085-7BB3-E14E9A7D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0890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1CA9541-C391-DB58-2C87-D15A284EB5C2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26" idx="2"/>
            <a:endCxn id="9" idx="2"/>
          </p:cNvCxnSpPr>
          <p:nvPr/>
        </p:nvCxnSpPr>
        <p:spPr>
          <a:xfrm rot="5400000" flipH="1" flipV="1">
            <a:off x="6078766" y="2414439"/>
            <a:ext cx="482345" cy="4507175"/>
          </a:xfrm>
          <a:prstGeom prst="bentConnector3">
            <a:avLst>
              <a:gd name="adj1" fmla="val -47393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VPC group icon. ">
            <a:extLst>
              <a:ext uri="{FF2B5EF4-FFF2-40B4-BE49-F238E27FC236}">
                <a16:creationId xmlns:a16="http://schemas.microsoft.com/office/drawing/2014/main" id="{D36EB386-B42C-3BA2-2DB5-AEDC7F43F5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pic>
        <p:nvPicPr>
          <p:cNvPr id="15" name="Graphic 17" descr="Amazon Elastic Block Store (Amazon EBS) service icon.">
            <a:extLst>
              <a:ext uri="{FF2B5EF4-FFF2-40B4-BE49-F238E27FC236}">
                <a16:creationId xmlns:a16="http://schemas.microsoft.com/office/drawing/2014/main" id="{E123D6FB-D35E-BEB9-C5E5-C660464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8680878" y="3751973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 descr="Amazon Elastic Block Store (Amazon EBS) service icon.">
            <a:extLst>
              <a:ext uri="{FF2B5EF4-FFF2-40B4-BE49-F238E27FC236}">
                <a16:creationId xmlns:a16="http://schemas.microsoft.com/office/drawing/2014/main" id="{BE6B0609-F3E1-F280-2E5B-F335D2C58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A48CECBF-F06D-0A97-D26D-50A7E8ACC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E795A-0B20-AAD3-864C-024A89205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D0D0BF71-DB7F-26CB-34DB-7B2FB37CD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A61DD351-ED8A-4A94-25CA-696587317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652" y="3347869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</p:spTree>
    <p:extLst>
      <p:ext uri="{BB962C8B-B14F-4D97-AF65-F5344CB8AC3E}">
        <p14:creationId xmlns:p14="http://schemas.microsoft.com/office/powerpoint/2010/main" val="270674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D35F1EE8-AD48-8F49-E7C1-C09EBE6FB202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069" name="Graphic 2068" descr="VPC group icon. ">
            <a:extLst>
              <a:ext uri="{FF2B5EF4-FFF2-40B4-BE49-F238E27FC236}">
                <a16:creationId xmlns:a16="http://schemas.microsoft.com/office/drawing/2014/main" id="{D0AE3E8F-0BCE-E53E-48D7-500EA5A20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5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856" y="401135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2065" idx="2"/>
            <a:endCxn id="2057" idx="2"/>
          </p:cNvCxnSpPr>
          <p:nvPr/>
        </p:nvCxnSpPr>
        <p:spPr>
          <a:xfrm rot="5400000" flipH="1" flipV="1">
            <a:off x="6701279" y="1778381"/>
            <a:ext cx="495891" cy="5765746"/>
          </a:xfrm>
          <a:prstGeom prst="bentConnector3">
            <a:avLst>
              <a:gd name="adj1" fmla="val -4609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652" y="302611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2064" name="TextBox 11">
            <a:extLst>
              <a:ext uri="{FF2B5EF4-FFF2-40B4-BE49-F238E27FC236}">
                <a16:creationId xmlns:a16="http://schemas.microsoft.com/office/drawing/2014/main" id="{0668E902-617A-641A-3FD9-9A270CA29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D313BC6A-0CC5-2882-172F-4A06F7120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67" name="Graphic 2066" descr="Amazon Elastic Block Store (Amazon EBS) service icon.">
            <a:extLst>
              <a:ext uri="{FF2B5EF4-FFF2-40B4-BE49-F238E27FC236}">
                <a16:creationId xmlns:a16="http://schemas.microsoft.com/office/drawing/2014/main" id="{BAD3864F-534B-5BFA-1094-2339CD9C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Graphic 17" descr="Amazon Elastic Block Store (Amazon EBS) service icon.">
            <a:extLst>
              <a:ext uri="{FF2B5EF4-FFF2-40B4-BE49-F238E27FC236}">
                <a16:creationId xmlns:a16="http://schemas.microsoft.com/office/drawing/2014/main" id="{635B0C14-D46F-4AE1-38DF-6CF7E5EC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8680878" y="3751973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7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95B2F03-438D-4CF7-E49F-39771DC69CE6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4" name="Graphic 23" descr="VPC group icon. ">
            <a:extLst>
              <a:ext uri="{FF2B5EF4-FFF2-40B4-BE49-F238E27FC236}">
                <a16:creationId xmlns:a16="http://schemas.microsoft.com/office/drawing/2014/main" id="{9E60CE82-AD2B-62F7-7FE6-28D722225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0786" y="4011356"/>
            <a:ext cx="110548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ADOT collector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2057" idx="2"/>
          </p:cNvCxnSpPr>
          <p:nvPr/>
        </p:nvCxnSpPr>
        <p:spPr>
          <a:xfrm rot="5400000" flipH="1" flipV="1">
            <a:off x="6701279" y="1778381"/>
            <a:ext cx="495891" cy="5765746"/>
          </a:xfrm>
          <a:prstGeom prst="bentConnector3">
            <a:avLst>
              <a:gd name="adj1" fmla="val -4609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659" y="281675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endCxn id="2051" idx="1"/>
          </p:cNvCxnSpPr>
          <p:nvPr/>
        </p:nvCxnSpPr>
        <p:spPr>
          <a:xfrm>
            <a:off x="8800600" y="3772024"/>
            <a:ext cx="798903" cy="225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endCxn id="6146" idx="0"/>
          </p:cNvCxnSpPr>
          <p:nvPr/>
        </p:nvCxnSpPr>
        <p:spPr>
          <a:xfrm rot="16200000" flipH="1" flipV="1">
            <a:off x="7063092" y="206007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endCxn id="2050" idx="0"/>
          </p:cNvCxnSpPr>
          <p:nvPr/>
        </p:nvCxnSpPr>
        <p:spPr>
          <a:xfrm rot="16200000" flipH="1" flipV="1">
            <a:off x="6251992" y="1358866"/>
            <a:ext cx="135895" cy="4507176"/>
          </a:xfrm>
          <a:prstGeom prst="bentConnector3">
            <a:avLst>
              <a:gd name="adj1" fmla="val -63244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301310" y="377202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10" y="335200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92" y="271424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7" idx="3"/>
            <a:endCxn id="2050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0A6CC901-C8D7-B8A7-C0C1-A8CF5F2E5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DFD6363-1E06-A8A1-ED26-8F1F38E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A17A6-EB62-FFED-979A-81B9379FD9CE}"/>
              </a:ext>
            </a:extLst>
          </p:cNvPr>
          <p:cNvCxnSpPr>
            <a:cxnSpLocks/>
            <a:stCxn id="56" idx="3"/>
            <a:endCxn id="7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17" descr="Amazon Elastic Block Store (Amazon EBS) service icon.">
            <a:extLst>
              <a:ext uri="{FF2B5EF4-FFF2-40B4-BE49-F238E27FC236}">
                <a16:creationId xmlns:a16="http://schemas.microsoft.com/office/drawing/2014/main" id="{38610B56-1454-C730-267C-C79102B7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1">
            <a:extLst>
              <a:ext uri="{FF2B5EF4-FFF2-40B4-BE49-F238E27FC236}">
                <a16:creationId xmlns:a16="http://schemas.microsoft.com/office/drawing/2014/main" id="{4620B0C6-04DD-B8FA-7B95-80264BFA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5" name="Graphic 6" descr="Elastic Load Balancing service icon.">
            <a:extLst>
              <a:ext uri="{FF2B5EF4-FFF2-40B4-BE49-F238E27FC236}">
                <a16:creationId xmlns:a16="http://schemas.microsoft.com/office/drawing/2014/main" id="{249551D6-7F06-A81E-2504-0D207A61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1498CD50-13F2-37B9-2887-A0F6DCEE0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051" name="Graphic 2050" descr="Endpoints resource icon for the Amazon VPC service.&#10;">
            <a:extLst>
              <a:ext uri="{FF2B5EF4-FFF2-40B4-BE49-F238E27FC236}">
                <a16:creationId xmlns:a16="http://schemas.microsoft.com/office/drawing/2014/main" id="{59EA1A4A-CAFC-C24A-82E1-1C01D542B2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9AFEDD67-83A3-DA8F-DADE-9542565352CA}"/>
              </a:ext>
            </a:extLst>
          </p:cNvPr>
          <p:cNvCxnSpPr>
            <a:cxnSpLocks/>
            <a:stCxn id="2051" idx="3"/>
            <a:endCxn id="20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1">
            <a:extLst>
              <a:ext uri="{FF2B5EF4-FFF2-40B4-BE49-F238E27FC236}">
                <a16:creationId xmlns:a16="http://schemas.microsoft.com/office/drawing/2014/main" id="{83F0C970-81F7-A703-CBA4-8563895D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2061" name="TextBox 11">
            <a:extLst>
              <a:ext uri="{FF2B5EF4-FFF2-40B4-BE49-F238E27FC236}">
                <a16:creationId xmlns:a16="http://schemas.microsoft.com/office/drawing/2014/main" id="{F2AA0B4C-8500-6816-27B1-99F39DD9F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pic>
        <p:nvPicPr>
          <p:cNvPr id="3" name="Graphic 2" descr="AWS Distro for OpenTelemetry service icon.">
            <a:extLst>
              <a:ext uri="{FF2B5EF4-FFF2-40B4-BE49-F238E27FC236}">
                <a16:creationId xmlns:a16="http://schemas.microsoft.com/office/drawing/2014/main" id="{07A21928-2BF2-4561-3AD5-E9129D5545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344543" y="3552190"/>
            <a:ext cx="454145" cy="454145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D9E174E0-8897-39FD-50D5-23D882709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18" name="Graphic 17" descr="Amazon Elastic Block Store (Amazon EBS) service icon.">
            <a:extLst>
              <a:ext uri="{FF2B5EF4-FFF2-40B4-BE49-F238E27FC236}">
                <a16:creationId xmlns:a16="http://schemas.microsoft.com/office/drawing/2014/main" id="{8DBF2EED-1FA5-B6E2-0D9C-69BA16821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F7355A31-033F-2F31-0A0A-E87FCEEF6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652" y="3026113"/>
            <a:ext cx="10449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KSM, cost, cadvisor, node metrics</a:t>
            </a:r>
          </a:p>
        </p:txBody>
      </p:sp>
    </p:spTree>
    <p:extLst>
      <p:ext uri="{BB962C8B-B14F-4D97-AF65-F5344CB8AC3E}">
        <p14:creationId xmlns:p14="http://schemas.microsoft.com/office/powerpoint/2010/main" val="38417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2048">
            <a:extLst>
              <a:ext uri="{FF2B5EF4-FFF2-40B4-BE49-F238E27FC236}">
                <a16:creationId xmlns:a16="http://schemas.microsoft.com/office/drawing/2014/main" id="{76AF97F3-0ACD-159E-7901-84CDCEC081A9}"/>
              </a:ext>
            </a:extLst>
          </p:cNvPr>
          <p:cNvSpPr/>
          <p:nvPr/>
        </p:nvSpPr>
        <p:spPr>
          <a:xfrm>
            <a:off x="1555140" y="2147777"/>
            <a:ext cx="8870519" cy="3273655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VPC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Graphic 6" descr="VPC group icon. ">
            <a:extLst>
              <a:ext uri="{FF2B5EF4-FFF2-40B4-BE49-F238E27FC236}">
                <a16:creationId xmlns:a16="http://schemas.microsoft.com/office/drawing/2014/main" id="{79297987-3709-A37F-E5CB-B0C045407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5141" y="2158177"/>
            <a:ext cx="381000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9C2C44-2F26-EF58-C7BC-991DF309D3FE}"/>
              </a:ext>
            </a:extLst>
          </p:cNvPr>
          <p:cNvSpPr/>
          <p:nvPr/>
        </p:nvSpPr>
        <p:spPr>
          <a:xfrm>
            <a:off x="2545741" y="2273256"/>
            <a:ext cx="6688023" cy="3027513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9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C7819C8E-10DE-65F6-7A4F-CE02C09D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45741" y="22732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3" descr="Amazon Managed Service for Prometheus service icon.">
            <a:extLst>
              <a:ext uri="{FF2B5EF4-FFF2-40B4-BE49-F238E27FC236}">
                <a16:creationId xmlns:a16="http://schemas.microsoft.com/office/drawing/2014/main" id="{BC880CAE-146B-4BAF-EB36-9EC19F46C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07081" y="3393030"/>
            <a:ext cx="762000" cy="76200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63BD3FA0-2ADC-A192-7707-C1AB0C039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410" y="416757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56B6456-8779-040F-EFA0-2F96F6CEFEC1}"/>
              </a:ext>
            </a:extLst>
          </p:cNvPr>
          <p:cNvCxnSpPr>
            <a:cxnSpLocks/>
            <a:stCxn id="25" idx="2"/>
            <a:endCxn id="51" idx="2"/>
          </p:cNvCxnSpPr>
          <p:nvPr/>
        </p:nvCxnSpPr>
        <p:spPr>
          <a:xfrm rot="5400000" flipH="1" flipV="1">
            <a:off x="6701279" y="1778381"/>
            <a:ext cx="495891" cy="5765746"/>
          </a:xfrm>
          <a:prstGeom prst="bentConnector3">
            <a:avLst>
              <a:gd name="adj1" fmla="val -4609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">
            <a:extLst>
              <a:ext uri="{FF2B5EF4-FFF2-40B4-BE49-F238E27FC236}">
                <a16:creationId xmlns:a16="http://schemas.microsoft.com/office/drawing/2014/main" id="{ECEE1405-B84F-539A-5072-E2AC4F086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488" y="291748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3636866-253F-AD03-8CC2-831E7CB08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0" y="3680402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2F815E-76D2-B1E6-1F99-BC037E640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334" y="4332118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27" name="Graphic 22" descr="User resource icon for the General Icons category.">
            <a:extLst>
              <a:ext uri="{FF2B5EF4-FFF2-40B4-BE49-F238E27FC236}">
                <a16:creationId xmlns:a16="http://schemas.microsoft.com/office/drawing/2014/main" id="{FC8A31A9-EEBB-157F-835D-E6071B8D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07228" y="377229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9E987288-A9D1-077F-51F5-1DE9BC1C7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7" y="4190425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30" name="Picture 2" descr="Prometheus&quot; Icon - Download for free – Iconduck">
            <a:extLst>
              <a:ext uri="{FF2B5EF4-FFF2-40B4-BE49-F238E27FC236}">
                <a16:creationId xmlns:a16="http://schemas.microsoft.com/office/drawing/2014/main" id="{E3A43996-E734-F7F2-9CF2-3083751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65" y="354450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1DD22AC7-30D2-E510-D831-B7FC09947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123" y="401163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792A2DA6-52C1-D5CD-DF05-07D3DA2B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88" y="357051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0BD457F-4A36-99B6-07F4-22584FC15C29}"/>
              </a:ext>
            </a:extLst>
          </p:cNvPr>
          <p:cNvCxnSpPr>
            <a:cxnSpLocks/>
            <a:stCxn id="62" idx="1"/>
            <a:endCxn id="34" idx="0"/>
          </p:cNvCxnSpPr>
          <p:nvPr/>
        </p:nvCxnSpPr>
        <p:spPr>
          <a:xfrm rot="10800000" flipV="1">
            <a:off x="5578661" y="2686368"/>
            <a:ext cx="4020843" cy="884142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A0AA2F5-2EFD-CDB0-0099-0AB98E7235EA}"/>
              </a:ext>
            </a:extLst>
          </p:cNvPr>
          <p:cNvCxnSpPr>
            <a:cxnSpLocks/>
            <a:stCxn id="62" idx="1"/>
            <a:endCxn id="24" idx="0"/>
          </p:cNvCxnSpPr>
          <p:nvPr/>
        </p:nvCxnSpPr>
        <p:spPr>
          <a:xfrm rot="10800000" flipV="1">
            <a:off x="4066353" y="2686368"/>
            <a:ext cx="5533151" cy="994034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1">
            <a:extLst>
              <a:ext uri="{FF2B5EF4-FFF2-40B4-BE49-F238E27FC236}">
                <a16:creationId xmlns:a16="http://schemas.microsoft.com/office/drawing/2014/main" id="{A1EA1DBF-9E9E-A1AB-A6C6-95B9E53C1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740" y="2929575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618E355A-4745-39B8-4FEC-3EE11C97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007" y="2925436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6652E0-23DA-3D4A-F31F-6836FF93A298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>
            <a:off x="2296471" y="3997810"/>
            <a:ext cx="1542809" cy="10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FC9387D9-BEB3-D6F4-490E-F7F81C706D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271" y="3769210"/>
            <a:ext cx="457200" cy="457200"/>
          </a:xfrm>
          <a:prstGeom prst="rect">
            <a:avLst/>
          </a:prstGeom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C9E8E3A9-20B3-9360-F591-0D2CD431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449" y="4220319"/>
            <a:ext cx="7606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E36326-0D5E-094C-0FB6-458AC9C83758}"/>
              </a:ext>
            </a:extLst>
          </p:cNvPr>
          <p:cNvCxnSpPr>
            <a:cxnSpLocks/>
            <a:stCxn id="27" idx="3"/>
            <a:endCxn id="42" idx="1"/>
          </p:cNvCxnSpPr>
          <p:nvPr/>
        </p:nvCxnSpPr>
        <p:spPr>
          <a:xfrm flipV="1">
            <a:off x="1164428" y="3997810"/>
            <a:ext cx="674843" cy="308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17" descr="Amazon Elastic Block Store (Amazon EBS) service icon.">
            <a:extLst>
              <a:ext uri="{FF2B5EF4-FFF2-40B4-BE49-F238E27FC236}">
                <a16:creationId xmlns:a16="http://schemas.microsoft.com/office/drawing/2014/main" id="{0569A975-DF24-DD63-9480-D1C55124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000986" y="4298219"/>
            <a:ext cx="457199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0E21926F-9E8E-DCDE-1EBC-5FC3EFEEE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513" y="4770153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EBS CSI Plugin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7" name="Graphic 6" descr="Elastic Load Balancing service icon.">
            <a:extLst>
              <a:ext uri="{FF2B5EF4-FFF2-40B4-BE49-F238E27FC236}">
                <a16:creationId xmlns:a16="http://schemas.microsoft.com/office/drawing/2014/main" id="{4F8BA8DC-886B-1565-A35D-739F00E4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3000986" y="2829172"/>
            <a:ext cx="462824" cy="4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11">
            <a:extLst>
              <a:ext uri="{FF2B5EF4-FFF2-40B4-BE49-F238E27FC236}">
                <a16:creationId xmlns:a16="http://schemas.microsoft.com/office/drawing/2014/main" id="{F95394AF-E20E-43BE-DA05-767AD2447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279" y="3309817"/>
            <a:ext cx="1124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ELB Controller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49" name="Graphic 48" descr="Endpoints resource icon for the Amazon VPC service.&#10;">
            <a:extLst>
              <a:ext uri="{FF2B5EF4-FFF2-40B4-BE49-F238E27FC236}">
                <a16:creationId xmlns:a16="http://schemas.microsoft.com/office/drawing/2014/main" id="{737F576F-C6AF-4562-F31F-C30702FFFA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99503" y="3545675"/>
            <a:ext cx="457200" cy="4572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AEA5CC-2CA2-B533-8D55-EB335DFB4E9E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 flipV="1">
            <a:off x="10056703" y="3774030"/>
            <a:ext cx="750378" cy="24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66B7D995-B97F-C13B-94EA-80407CDF2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268" y="3997810"/>
            <a:ext cx="919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53" name="TextBox 11">
            <a:extLst>
              <a:ext uri="{FF2B5EF4-FFF2-40B4-BE49-F238E27FC236}">
                <a16:creationId xmlns:a16="http://schemas.microsoft.com/office/drawing/2014/main" id="{0F42EA65-4B8B-BC22-1F6C-F3EDC50F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376" y="4708707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1A83C793-3FD9-D339-0744-6A13CDD3E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345" y="4018645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0" name="Graphic 59" descr="Amazon Elastic Block Store (Amazon EBS) service icon.">
            <a:extLst>
              <a:ext uri="{FF2B5EF4-FFF2-40B4-BE49-F238E27FC236}">
                <a16:creationId xmlns:a16="http://schemas.microsoft.com/office/drawing/2014/main" id="{654140F4-2824-A59B-5FF7-265B4394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206323" y="4078601"/>
            <a:ext cx="253915" cy="25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Graphic 61" descr="Elastic network interface resource icon for the Amazon VPC service.&#10;">
            <a:extLst>
              <a:ext uri="{FF2B5EF4-FFF2-40B4-BE49-F238E27FC236}">
                <a16:creationId xmlns:a16="http://schemas.microsoft.com/office/drawing/2014/main" id="{B86C82D6-E7C3-8570-E5C4-F8C5C999E1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99503" y="2457768"/>
            <a:ext cx="457200" cy="457200"/>
          </a:xfrm>
          <a:prstGeom prst="rect">
            <a:avLst/>
          </a:prstGeom>
        </p:spPr>
      </p:pic>
      <p:sp>
        <p:nvSpPr>
          <p:cNvPr id="2048" name="TextBox 11">
            <a:extLst>
              <a:ext uri="{FF2B5EF4-FFF2-40B4-BE49-F238E27FC236}">
                <a16:creationId xmlns:a16="http://schemas.microsoft.com/office/drawing/2014/main" id="{EB8DDA03-1854-AF30-A711-D7C1FFCC2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5249" y="2896727"/>
            <a:ext cx="12736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 Scrapper ENI (Per subnet)</a:t>
            </a:r>
          </a:p>
        </p:txBody>
      </p:sp>
      <p:cxnSp>
        <p:nvCxnSpPr>
          <p:cNvPr id="2054" name="Elbow Connector 2053">
            <a:extLst>
              <a:ext uri="{FF2B5EF4-FFF2-40B4-BE49-F238E27FC236}">
                <a16:creationId xmlns:a16="http://schemas.microsoft.com/office/drawing/2014/main" id="{0FF4F4D6-CB75-4AD0-28DD-4498132D7E60}"/>
              </a:ext>
            </a:extLst>
          </p:cNvPr>
          <p:cNvCxnSpPr>
            <a:cxnSpLocks/>
            <a:stCxn id="62" idx="1"/>
            <a:endCxn id="30" idx="0"/>
          </p:cNvCxnSpPr>
          <p:nvPr/>
        </p:nvCxnSpPr>
        <p:spPr>
          <a:xfrm rot="10800000" flipV="1">
            <a:off x="7074239" y="2686367"/>
            <a:ext cx="2525265" cy="858139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Elbow Connector 2056">
            <a:extLst>
              <a:ext uri="{FF2B5EF4-FFF2-40B4-BE49-F238E27FC236}">
                <a16:creationId xmlns:a16="http://schemas.microsoft.com/office/drawing/2014/main" id="{305ED9A6-449F-3AE9-6D6E-3652CC33CD26}"/>
              </a:ext>
            </a:extLst>
          </p:cNvPr>
          <p:cNvCxnSpPr>
            <a:cxnSpLocks/>
            <a:stCxn id="14" idx="0"/>
            <a:endCxn id="62" idx="3"/>
          </p:cNvCxnSpPr>
          <p:nvPr/>
        </p:nvCxnSpPr>
        <p:spPr>
          <a:xfrm rot="16200000" flipV="1">
            <a:off x="10269061" y="2474010"/>
            <a:ext cx="706662" cy="1131378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B6C56-8099-3782-5264-9BF55495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8817C6-C75B-2D20-B2E3-574455F7773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158765B4-A393-0BC3-8F3A-781B7F962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38409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791-6785-C3F8-6EF5-FA5BF4A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Collectors with Amazon 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1B59-A6F3-0FB2-C795-7B8DA9F4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8CBEC-7672-E711-B3FD-DB6A6E8333C0}"/>
              </a:ext>
            </a:extLst>
          </p:cNvPr>
          <p:cNvSpPr/>
          <p:nvPr/>
        </p:nvSpPr>
        <p:spPr>
          <a:xfrm>
            <a:off x="2725763" y="1928227"/>
            <a:ext cx="5791704" cy="2769610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Amazon EKS Cluster</a:t>
            </a:r>
          </a:p>
        </p:txBody>
      </p:sp>
      <p:pic>
        <p:nvPicPr>
          <p:cNvPr id="6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0AEC1747-4DA7-1B83-BC22-1643AAC8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732496" y="192822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rometheus&quot; Icon - Download for free – Iconduck">
            <a:extLst>
              <a:ext uri="{FF2B5EF4-FFF2-40B4-BE49-F238E27FC236}">
                <a16:creationId xmlns:a16="http://schemas.microsoft.com/office/drawing/2014/main" id="{74BA3EFC-77A8-3431-6C88-A8816B71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5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BA01863-615D-1D7B-3A67-332D7F52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560" y="3666326"/>
            <a:ext cx="9353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Prometheus</a:t>
            </a:r>
          </a:p>
          <a:p>
            <a:pPr algn="ctr" eaLnBrk="1" hangingPunct="1"/>
            <a:r>
              <a:rPr lang="en-US" altLang="en-US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Server Pod</a:t>
            </a:r>
          </a:p>
        </p:txBody>
      </p:sp>
      <p:pic>
        <p:nvPicPr>
          <p:cNvPr id="20" name="Graphic 19" descr="Amazon Managed Service for Prometheus service icon.">
            <a:extLst>
              <a:ext uri="{FF2B5EF4-FFF2-40B4-BE49-F238E27FC236}">
                <a16:creationId xmlns:a16="http://schemas.microsoft.com/office/drawing/2014/main" id="{AA47002A-98BF-EBA6-9B6B-2198BB776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4234" y="3048000"/>
            <a:ext cx="762000" cy="7620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FFB83DA0-DA4C-D2C8-0326-F1565A79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563" y="3822546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AMP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DB7BC4-2CD8-93CB-330D-7E2A088B30B5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5400000" flipH="1" flipV="1">
            <a:off x="5459372" y="1972507"/>
            <a:ext cx="288541" cy="4507175"/>
          </a:xfrm>
          <a:prstGeom prst="bentConnector3">
            <a:avLst>
              <a:gd name="adj1" fmla="val -79226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55DDA0E7-9429-92BE-0A99-15204CD5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3" y="3005753"/>
            <a:ext cx="1044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Remote write</a:t>
            </a:r>
          </a:p>
          <a:p>
            <a:pPr algn="ctr" eaLnBrk="1" hangingPunct="1"/>
            <a:r>
              <a:rPr lang="en-US" alt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rPr>
              <a:t>cost metrics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81554A0-4B0E-7442-6D6E-CDA8BBD9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63" y="2471722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cadvisor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8DF15-37BF-0989-0A40-1DE303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5" b="96334" l="3014" r="96986">
                        <a14:foregroundMark x1="60461" y1="6195" x2="60461" y2="6195"/>
                        <a14:foregroundMark x1="81028" y1="8850" x2="72163" y2="6321"/>
                        <a14:foregroundMark x1="70745" y1="2781" x2="67730" y2="2908"/>
                        <a14:foregroundMark x1="88652" y1="22250" x2="94504" y2="60177"/>
                        <a14:foregroundMark x1="94504" y1="60177" x2="93794" y2="68015"/>
                        <a14:foregroundMark x1="93794" y1="68015" x2="81560" y2="84071"/>
                        <a14:foregroundMark x1="79078" y1="86726" x2="70390" y2="92920"/>
                        <a14:foregroundMark x1="70390" y1="92920" x2="56028" y2="95954"/>
                        <a14:foregroundMark x1="46099" y1="96460" x2="23582" y2="92541"/>
                        <a14:foregroundMark x1="23582" y1="92541" x2="15957" y2="87863"/>
                        <a14:foregroundMark x1="15957" y1="87863" x2="11702" y2="80910"/>
                        <a14:foregroundMark x1="11702" y1="80910" x2="10461" y2="73578"/>
                        <a14:foregroundMark x1="10461" y1="73578" x2="15780" y2="69406"/>
                        <a14:foregroundMark x1="6028" y1="77497" x2="3191" y2="79520"/>
                        <a14:foregroundMark x1="96631" y1="34640" x2="96986" y2="38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84" y="3108503"/>
            <a:ext cx="454144" cy="6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651E0-75B4-C002-41B7-AA5BC9A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038" y="3793284"/>
            <a:ext cx="117603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Kubecost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Cost Analyzer</a:t>
            </a:r>
          </a:p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Pod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4CAD24-AE83-D4FD-1250-CE2573AC01AE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8084304" y="3426994"/>
            <a:ext cx="1109930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22" descr="User resource icon for the General Icons category.">
            <a:extLst>
              <a:ext uri="{FF2B5EF4-FFF2-40B4-BE49-F238E27FC236}">
                <a16:creationId xmlns:a16="http://schemas.microsoft.com/office/drawing/2014/main" id="{B09A3F8B-3C65-E40A-9B93-4EA9A5A0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680545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1">
            <a:extLst>
              <a:ext uri="{FF2B5EF4-FFF2-40B4-BE49-F238E27FC236}">
                <a16:creationId xmlns:a16="http://schemas.microsoft.com/office/drawing/2014/main" id="{031E5C64-3275-E701-B7C0-C287CFD6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74" y="3694354"/>
            <a:ext cx="93534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User</a:t>
            </a:r>
          </a:p>
        </p:txBody>
      </p:sp>
      <p:pic>
        <p:nvPicPr>
          <p:cNvPr id="11" name="Picture 2" descr="Prometheus&quot; Icon - Download for free – Iconduck">
            <a:extLst>
              <a:ext uri="{FF2B5EF4-FFF2-40B4-BE49-F238E27FC236}">
                <a16:creationId xmlns:a16="http://schemas.microsoft.com/office/drawing/2014/main" id="{A8EA9D81-7099-5C73-E7CB-F38009A5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69" y="3199477"/>
            <a:ext cx="454145" cy="4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A1120E1-8A54-0F94-E1A1-62EC0048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27" y="3666602"/>
            <a:ext cx="11702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Node Exproter Pod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C6889-1C57-E613-D340-2AD028793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49" y="3666326"/>
            <a:ext cx="7606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+mn-lt"/>
                <a:cs typeface="Arial" panose="020B0604020202020204" pitchFamily="34" charset="0"/>
              </a:rPr>
              <a:t>kubelet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A19318-0DFD-A910-5B47-27BFB898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2" y="3225480"/>
            <a:ext cx="454144" cy="4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75C1194-CE1B-BE8A-F13B-4D2FA0EC1C27}"/>
              </a:ext>
            </a:extLst>
          </p:cNvPr>
          <p:cNvCxnSpPr>
            <a:cxnSpLocks/>
            <a:stCxn id="8" idx="0"/>
            <a:endCxn id="6146" idx="0"/>
          </p:cNvCxnSpPr>
          <p:nvPr/>
        </p:nvCxnSpPr>
        <p:spPr>
          <a:xfrm rot="16200000" flipH="1" flipV="1">
            <a:off x="6346796" y="1715044"/>
            <a:ext cx="26003" cy="2994868"/>
          </a:xfrm>
          <a:prstGeom prst="bentConnector3">
            <a:avLst>
              <a:gd name="adj1" fmla="val -113961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88BB3F1-CF47-C408-C71E-D17B7A2D0318}"/>
              </a:ext>
            </a:extLst>
          </p:cNvPr>
          <p:cNvCxnSpPr>
            <a:cxnSpLocks/>
            <a:stCxn id="8" idx="0"/>
            <a:endCxn id="2050" idx="0"/>
          </p:cNvCxnSpPr>
          <p:nvPr/>
        </p:nvCxnSpPr>
        <p:spPr>
          <a:xfrm rot="16200000" flipV="1">
            <a:off x="5558157" y="900402"/>
            <a:ext cx="90974" cy="4507176"/>
          </a:xfrm>
          <a:prstGeom prst="bentConnector3">
            <a:avLst>
              <a:gd name="adj1" fmla="val 94561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7F1E80-490B-66C5-86C3-A875DAA6F1C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585014" y="3426994"/>
            <a:ext cx="104514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">
            <a:extLst>
              <a:ext uri="{FF2B5EF4-FFF2-40B4-BE49-F238E27FC236}">
                <a16:creationId xmlns:a16="http://schemas.microsoft.com/office/drawing/2014/main" id="{3725C499-DBB3-E750-AE24-C6AD5FEA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314" y="3006971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node metrics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80C3D0E6-AE16-0B07-7126-609FE01F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196" y="2369219"/>
            <a:ext cx="12958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Discover &amp; scrap ksm, cost metrics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E3A0A1-E693-138A-E0CF-B236820EFEE3}"/>
              </a:ext>
            </a:extLst>
          </p:cNvPr>
          <p:cNvCxnSpPr>
            <a:cxnSpLocks/>
            <a:stCxn id="2050" idx="1"/>
            <a:endCxn id="56" idx="3"/>
          </p:cNvCxnSpPr>
          <p:nvPr/>
        </p:nvCxnSpPr>
        <p:spPr>
          <a:xfrm flipH="1">
            <a:off x="2137745" y="3426994"/>
            <a:ext cx="985239" cy="200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53452298-A91B-9626-86B4-70E72E0C0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8853" y="4171963"/>
            <a:ext cx="15624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i="1" dirty="0">
                <a:latin typeface="+mn-lt"/>
                <a:cs typeface="Arial" panose="020B0604020202020204" pitchFamily="34" charset="0"/>
              </a:rPr>
              <a:t>Query ksm, cost, cadvisor, node metrics </a:t>
            </a:r>
          </a:p>
        </p:txBody>
      </p:sp>
    </p:spTree>
    <p:extLst>
      <p:ext uri="{BB962C8B-B14F-4D97-AF65-F5344CB8AC3E}">
        <p14:creationId xmlns:p14="http://schemas.microsoft.com/office/powerpoint/2010/main" val="29892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13615</TotalTime>
  <Words>585</Words>
  <Application>Microsoft Macintosh PowerPoint</Application>
  <PresentationFormat>Widescreen</PresentationFormat>
  <Paragraphs>212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Amazon Ember</vt:lpstr>
      <vt:lpstr>Lucida Console</vt:lpstr>
      <vt:lpstr>Wingdings</vt:lpstr>
      <vt:lpstr>Amazon Ember Display</vt:lpstr>
      <vt:lpstr>AWS Confidential Dark</vt:lpstr>
      <vt:lpstr>Amazon EKS Kubecost</vt:lpstr>
      <vt:lpstr>Collectors with Amazon EKS</vt:lpstr>
      <vt:lpstr>Collectors with Amazon EKS</vt:lpstr>
      <vt:lpstr>Collectors with Amazon EKS</vt:lpstr>
      <vt:lpstr>Collectors with Amazon EKS</vt:lpstr>
      <vt:lpstr>Collectors with Amazon EKS</vt:lpstr>
      <vt:lpstr>PowerPoint Presentation</vt:lpstr>
      <vt:lpstr>Collectors with Amazon EKS</vt:lpstr>
      <vt:lpstr>Collectors with Amazon EKS</vt:lpstr>
      <vt:lpstr>Collectors with Amazon EKS</vt:lpstr>
      <vt:lpstr>Collectors with Amazon EKS</vt:lpstr>
      <vt:lpstr>Collectors with Amazon 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Jungsub Shin</cp:lastModifiedBy>
  <cp:revision>1563</cp:revision>
  <dcterms:created xsi:type="dcterms:W3CDTF">2022-06-02T05:51:30Z</dcterms:created>
  <dcterms:modified xsi:type="dcterms:W3CDTF">2024-02-18T12:27:02Z</dcterms:modified>
</cp:coreProperties>
</file>